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8800425" cy="43200320"/>
  <p:notesSz cx="7099300" cy="10234295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3C2"/>
    <a:srgbClr val="E74F56"/>
    <a:srgbClr val="EB6D73"/>
    <a:srgbClr val="A6161D"/>
    <a:srgbClr val="004F5C"/>
    <a:srgbClr val="00798D"/>
    <a:srgbClr val="006591"/>
    <a:srgbClr val="005D6C"/>
    <a:srgbClr val="004854"/>
    <a:srgbClr val="E01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" d="100"/>
          <a:sy n="11" d="100"/>
        </p:scale>
        <p:origin x="21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tiff"/><Relationship Id="rId13" Type="http://schemas.openxmlformats.org/officeDocument/2006/relationships/image" Target="../media/image7.png"/><Relationship Id="rId12" Type="http://schemas.openxmlformats.org/officeDocument/2006/relationships/tags" Target="../tags/tag5.xml"/><Relationship Id="rId11" Type="http://schemas.openxmlformats.org/officeDocument/2006/relationships/image" Target="../media/image6.png"/><Relationship Id="rId10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3254"/>
          <a:stretch>
            <a:fillRect/>
          </a:stretch>
        </p:blipFill>
        <p:spPr>
          <a:xfrm>
            <a:off x="0" y="0"/>
            <a:ext cx="28800425" cy="43200320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>
            <a:off x="0" y="1703705"/>
            <a:ext cx="28798520" cy="2244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22910" y="1826260"/>
            <a:ext cx="6250940" cy="2052955"/>
            <a:chOff x="2079" y="23001"/>
            <a:chExt cx="10510" cy="3452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9149" y="23012"/>
              <a:ext cx="3441" cy="3441"/>
              <a:chOff x="9144" y="23832"/>
              <a:chExt cx="5000" cy="5000"/>
            </a:xfrm>
          </p:grpSpPr>
          <p:sp>
            <p:nvSpPr>
              <p:cNvPr id="4" name="椭圆 3"/>
              <p:cNvSpPr/>
              <p:nvPr userDrawn="1"/>
            </p:nvSpPr>
            <p:spPr>
              <a:xfrm>
                <a:off x="9144" y="23832"/>
                <a:ext cx="5000" cy="5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00" name="图片 99"/>
              <p:cNvPicPr/>
              <p:nvPr userDrawn="1"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9144" y="23832"/>
                <a:ext cx="5000" cy="50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241"/>
            <a:stretch>
              <a:fillRect/>
            </a:stretch>
          </p:blipFill>
          <p:spPr>
            <a:xfrm>
              <a:off x="2079" y="23001"/>
              <a:ext cx="3295" cy="3436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 userDrawn="1"/>
          </p:nvGrpSpPr>
          <p:grpSpPr>
            <a:xfrm>
              <a:off x="5541" y="23001"/>
              <a:ext cx="3453" cy="3453"/>
              <a:chOff x="16561" y="36649"/>
              <a:chExt cx="9050" cy="9070"/>
            </a:xfrm>
          </p:grpSpPr>
          <p:sp>
            <p:nvSpPr>
              <p:cNvPr id="14" name="椭圆 13"/>
              <p:cNvSpPr/>
              <p:nvPr userDrawn="1"/>
            </p:nvSpPr>
            <p:spPr>
              <a:xfrm>
                <a:off x="16561" y="36649"/>
                <a:ext cx="9020" cy="90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01" name="图片 100"/>
              <p:cNvPicPr/>
              <p:nvPr userDrawn="1"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16561" y="36649"/>
                <a:ext cx="9050" cy="907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0" name="文本框 9"/>
          <p:cNvSpPr txBox="1"/>
          <p:nvPr userDrawn="1"/>
        </p:nvSpPr>
        <p:spPr>
          <a:xfrm>
            <a:off x="7404100" y="1756410"/>
            <a:ext cx="2113788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第十七届全国</a:t>
            </a:r>
            <a:r>
              <a:rPr lang="zh-CN" altLang="en-US" sz="6600" b="1" dirty="0">
                <a:solidFill>
                  <a:srgbClr val="E74F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数字博物馆及文化遗产数字化及保护</a:t>
            </a:r>
            <a:r>
              <a:rPr lang="zh-CN" altLang="en-US" sz="6600" b="1" dirty="0" smtClean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研讨会</a:t>
            </a:r>
            <a:endParaRPr lang="en-US" altLang="zh-CN" sz="6600" b="1" dirty="0" smtClean="0">
              <a:solidFill>
                <a:srgbClr val="0045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6600" b="1" dirty="0" smtClean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6600" b="1" dirty="0" smtClean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6600" b="1" dirty="0" smtClean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6600" b="1" dirty="0" smtClean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6600" b="1" dirty="0" smtClean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23-24</a:t>
            </a:r>
            <a:r>
              <a:rPr lang="zh-CN" altLang="en-US" sz="6600" b="1" dirty="0" smtClean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    </a:t>
            </a:r>
            <a:r>
              <a:rPr lang="zh-CN" altLang="en-US" sz="6600" dirty="0" smtClean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陕西 </a:t>
            </a:r>
            <a:r>
              <a:rPr lang="en-US" altLang="zh-CN" sz="6600" dirty="0" smtClean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6600" dirty="0" smtClean="0">
                <a:solidFill>
                  <a:srgbClr val="0045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西安</a:t>
            </a:r>
            <a:endParaRPr lang="zh-CN" altLang="en-US" sz="6600" dirty="0">
              <a:solidFill>
                <a:srgbClr val="0045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0" y="40858440"/>
            <a:ext cx="28799155" cy="2341880"/>
            <a:chOff x="-23880" y="42136"/>
            <a:chExt cx="75951" cy="6200"/>
          </a:xfrm>
        </p:grpSpPr>
        <p:pic>
          <p:nvPicPr>
            <p:cNvPr id="18" name="图片 17" descr="HuiTu_644927_20180329220133617013"/>
            <p:cNvPicPr>
              <a:picLocks noChangeAspect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>
            <a:xfrm>
              <a:off x="-23880" y="42136"/>
              <a:ext cx="38400" cy="6200"/>
            </a:xfrm>
            <a:prstGeom prst="rect">
              <a:avLst/>
            </a:prstGeom>
          </p:spPr>
        </p:pic>
        <p:pic>
          <p:nvPicPr>
            <p:cNvPr id="19" name="图片 18" descr="HuiTu_644927_20180329220133617013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9"/>
            <a:srcRect t="27462" b="36519"/>
            <a:stretch>
              <a:fillRect/>
            </a:stretch>
          </p:blipFill>
          <p:spPr>
            <a:xfrm>
              <a:off x="13671" y="42136"/>
              <a:ext cx="38400" cy="6200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 userDrawn="1"/>
        </p:nvGrpSpPr>
        <p:grpSpPr>
          <a:xfrm>
            <a:off x="34" y="-83185"/>
            <a:ext cx="28800394" cy="1786255"/>
            <a:chOff x="-5671" y="22620"/>
            <a:chExt cx="79327" cy="4920"/>
          </a:xfrm>
        </p:grpSpPr>
        <p:pic>
          <p:nvPicPr>
            <p:cNvPr id="17" name="图片 16" descr="HuiTu_2152521_20231118164703200210"/>
            <p:cNvPicPr>
              <a:picLocks noChangeAspect="1"/>
            </p:cNvPicPr>
            <p:nvPr userDrawn="1"/>
          </p:nvPicPr>
          <p:blipFill>
            <a:blip r:embed="rId11"/>
            <a:srcRect/>
            <a:stretch>
              <a:fillRect/>
            </a:stretch>
          </p:blipFill>
          <p:spPr>
            <a:xfrm>
              <a:off x="-5671" y="22620"/>
              <a:ext cx="40245" cy="4920"/>
            </a:xfrm>
            <a:prstGeom prst="rect">
              <a:avLst/>
            </a:prstGeom>
          </p:spPr>
        </p:pic>
        <p:pic>
          <p:nvPicPr>
            <p:cNvPr id="22" name="图片 21" descr="HuiTu_2152521_20231118164703200210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 flipH="1">
              <a:off x="34434" y="22620"/>
              <a:ext cx="39222" cy="4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A34C-E43B-4BC4-84A6-D948589EA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71F6-B8E6-49E9-A7A8-2F655557C1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2880360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355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0535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0445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0050" y="4400550"/>
            <a:ext cx="27946350" cy="5772150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0" rIns="360000" bIns="360000" rtlCol="0">
            <a:noAutofit/>
          </a:bodyPr>
          <a:lstStyle/>
          <a:p>
            <a:r>
              <a:rPr lang="en-US" altLang="zh-CN" sz="8000" dirty="0">
                <a:solidFill>
                  <a:srgbClr val="004F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Novel Visual Representation on Text </a:t>
            </a:r>
            <a:r>
              <a:rPr lang="en-US" altLang="zh-CN" sz="8000" dirty="0" smtClean="0">
                <a:solidFill>
                  <a:srgbClr val="004F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</a:t>
            </a:r>
            <a:r>
              <a:rPr lang="en-US" altLang="zh-CN" sz="8000" dirty="0">
                <a:solidFill>
                  <a:srgbClr val="004F5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Diverse Conditional GAN for Visual Recognition</a:t>
            </a:r>
            <a:endParaRPr lang="zh-CN" altLang="en-US" sz="59500" dirty="0">
              <a:solidFill>
                <a:srgbClr val="004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5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Tao </a:t>
            </a:r>
            <a:r>
              <a:rPr lang="en-US" altLang="zh-CN" sz="5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Hu , </a:t>
            </a:r>
            <a:r>
              <a:rPr lang="en-US" altLang="zh-CN" sz="55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Chengjiang</a:t>
            </a:r>
            <a:r>
              <a:rPr lang="en-US" altLang="zh-CN" sz="5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Long and </a:t>
            </a:r>
            <a:r>
              <a:rPr lang="en-US" altLang="zh-CN" sz="55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Chunxia</a:t>
            </a:r>
            <a:r>
              <a:rPr lang="en-US" altLang="zh-CN" sz="5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Xiao</a:t>
            </a:r>
            <a:endParaRPr lang="en-US" altLang="zh-CN" sz="5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5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School of Computer Science, Wuhan University</a:t>
            </a:r>
            <a:endParaRPr lang="en-US" altLang="zh-CN" sz="5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spcBef>
                <a:spcPts val="1200"/>
              </a:spcBef>
            </a:pPr>
            <a:r>
              <a:rPr lang="en-US" altLang="zh-CN" sz="55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IEEE TRANSACTIONS ON IMAGE PROCESSING, VOL. 30, 2021</a:t>
            </a:r>
            <a:endParaRPr lang="en-US" altLang="zh-CN" sz="55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050" y="10593662"/>
            <a:ext cx="27946350" cy="6551338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0" rIns="360000" bIns="360000" rtlCol="0">
            <a:noAutofit/>
          </a:bodyPr>
          <a:lstStyle/>
          <a:p>
            <a:r>
              <a:rPr lang="en-US" altLang="zh-CN" sz="5400" b="1" dirty="0" smtClean="0">
                <a:solidFill>
                  <a:srgbClr val="005D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Abstract</a:t>
            </a:r>
            <a:endParaRPr lang="en-US" altLang="zh-CN" sz="5400" b="1" dirty="0" smtClean="0">
              <a:solidFill>
                <a:srgbClr val="005D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Automatic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 visual recognition can make full use of largely available images with text descriptions on social media platforms to build large-scale image labeled datasets. In this paper, we propose a novel visual text representation, named DG-VRT (Diverse GAN-Visual Representation on Text), which extracts visual features from synthetic images generated by a diverse conditional Generative Adversarial Network (DCGAN) on the text, for visual recognition. The DCGAN incorporates the current state-of-the-art text-to-image GANs and generates multiple synthetic images with various prior noises conditioned on a text. Then we extract deep visual features from the generated synthetic images to explore the underlying visual concepts and provide a visual transformation on text in feature space. 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0050" y="17644024"/>
            <a:ext cx="27946350" cy="6530426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0" rIns="360000" bIns="360000" rtlCol="0">
            <a:noAutofit/>
          </a:bodyPr>
          <a:lstStyle/>
          <a:p>
            <a:r>
              <a:rPr lang="en-US" altLang="zh-CN" sz="5400" b="1" dirty="0" smtClean="0">
                <a:solidFill>
                  <a:srgbClr val="005D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/ Background</a:t>
            </a:r>
            <a:endParaRPr lang="en-US" altLang="zh-CN" sz="5400" b="1" dirty="0" smtClean="0">
              <a:solidFill>
                <a:srgbClr val="005D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Automatic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 visual recognition can make full use of largely available images with text descriptions on social media platforms to build large-scale image labeled datasets. In this paper, we propose a novel visual text representation, named DG-VRT (Diverse GAN-Visual Representation on Text), which extracts visual features from synthetic images generated by a diverse conditional Generative Adversarial Network (DCGAN) on the text, for visual recognition. The DCGAN incorporates the current state-of-the-art text-to-image GANs and generates multiple synthetic images with various prior noises conditioned on a text. Then we extract deep visual features from the generated synthetic images to explore the underlying visual concepts and provide a visual transformation on text in feature space. 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0050" y="24694254"/>
            <a:ext cx="27946350" cy="11653145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0" rIns="360000" bIns="360000" numCol="2" spcCol="360000" rtlCol="0">
            <a:noAutofit/>
          </a:bodyPr>
          <a:lstStyle/>
          <a:p>
            <a:r>
              <a:rPr lang="en-US" altLang="zh-CN" sz="5400" b="1" dirty="0">
                <a:solidFill>
                  <a:srgbClr val="005D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Materials and </a:t>
            </a:r>
            <a:r>
              <a:rPr lang="en-US" altLang="zh-CN" sz="5400" b="1" dirty="0" smtClean="0">
                <a:solidFill>
                  <a:srgbClr val="005D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Methods</a:t>
            </a:r>
            <a:endParaRPr lang="en-US" altLang="zh-CN" sz="5400" b="1" dirty="0" smtClean="0">
              <a:solidFill>
                <a:srgbClr val="005D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Automatic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 visual recognition can make full use of largely available images with text descriptions on social media platforms to build large-scale image labeled datasets. In this paper, we propose a novel visual text representation, named DG-VRT (Diverse GAN-Visual Representation on Text), which extracts visual features from synthetic images generated by a diverse conditional Generative Adversarial Network (DCGAN) on the text, for visual recognition. The DCGAN incorporates the current state-of-the-art text-to-image GANs and generates multiple synthetic images with various prior noises conditioned on a text. Then we extract deep visual features from the generated synthetic images to explore the underlying visual concepts and provide a visual transformation on text in feature space. Automatic image visual recognition can make full use of largely available images with text descriptions on social media platforms to build large-scale image labeled datasets. In this paper, we propose a novel visual text representation, named DG-VRT (Diverse GAN-Visual Representation on Text), which extracts visual features from synthetic images generated by a diverse conditional Generative Adversarial Network (DCGAN) on the text, for visual recognition. 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78482" y="30520826"/>
            <a:ext cx="13386564" cy="58265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0050" y="36853409"/>
            <a:ext cx="27946350" cy="4504142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0" rIns="360000" bIns="360000" rtlCol="0">
            <a:noAutofit/>
          </a:bodyPr>
          <a:lstStyle/>
          <a:p>
            <a:r>
              <a:rPr lang="en-US" altLang="zh-CN" sz="5400" b="1" dirty="0">
                <a:solidFill>
                  <a:srgbClr val="005D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Conclusion &amp; Future </a:t>
            </a:r>
            <a:r>
              <a:rPr lang="en-US" altLang="zh-CN" sz="5400" b="1" dirty="0" smtClean="0">
                <a:solidFill>
                  <a:srgbClr val="005D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Work</a:t>
            </a:r>
            <a:endParaRPr lang="en-US" altLang="zh-CN" sz="5400" b="1" dirty="0" smtClean="0">
              <a:solidFill>
                <a:srgbClr val="005D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Automatic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 visual recognition can make full use of largely available images with text descriptions on social media platforms to build large-scale image labeled datasets. In this paper, we propose a novel visual text representation, named DG-VRT (Diverse GAN-Visual Representation on Text), which extracts visual features from synthetic images generated by a diverse conditional Generative Adversarial Network (DCGAN) on the text, for visual recognition. 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PP_MARK_KEY" val="b8d7c90b-a93c-470b-b268-e50dc6d9eeae"/>
  <p:tag name="COMMONDATA" val="eyJoZGlkIjoiODQ1Mzk3MDdlYWM3YzE0YzQ2MDgzZDU3ZGQwY2QxMj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3611</Words>
  <Application>WPS 演示</Application>
  <PresentationFormat>自定义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Calibri Light</vt:lpstr>
      <vt:lpstr>等线 Light</vt:lpstr>
      <vt:lpstr>Calibri</vt:lpstr>
      <vt:lpstr>等线</vt:lpstr>
      <vt:lpstr>Office 主题​​</vt:lpstr>
      <vt:lpstr>PowerPoint 演示文稿</vt:lpstr>
    </vt:vector>
  </TitlesOfParts>
  <Company>matrix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featherflow</dc:creator>
  <cp:lastModifiedBy>Renjie He</cp:lastModifiedBy>
  <cp:revision>46</cp:revision>
  <cp:lastPrinted>2023-07-11T07:42:00Z</cp:lastPrinted>
  <dcterms:created xsi:type="dcterms:W3CDTF">2023-07-11T06:42:00Z</dcterms:created>
  <dcterms:modified xsi:type="dcterms:W3CDTF">2024-04-17T16:07:52Z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3C76FFF872D24980B934F9B26428AE3E_12</vt:lpwstr>
  </property>
  <property fmtid="{D5CDD505-2E9C-101B-9397-08002B2CF9AE}" pid="3" name="KSOProductBuildVer">
    <vt:lpwstr>2052-11.1.0.14309</vt:lpwstr>
  </property>
</Properties>
</file>